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9"/>
  </p:notesMasterIdLst>
  <p:handoutMasterIdLst>
    <p:handoutMasterId r:id="rId10"/>
  </p:handoutMasterIdLst>
  <p:sldIdLst>
    <p:sldId id="256" r:id="rId2"/>
    <p:sldId id="261" r:id="rId3"/>
    <p:sldId id="258" r:id="rId4"/>
    <p:sldId id="259" r:id="rId5"/>
    <p:sldId id="263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A6BA5B-00CD-44D0-A878-CC09BEB73CAB}" v="238" dt="2023-11-06T06:31:04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41" autoAdjust="0"/>
  </p:normalViewPr>
  <p:slideViewPr>
    <p:cSldViewPr>
      <p:cViewPr varScale="1">
        <p:scale>
          <a:sx n="152" d="100"/>
          <a:sy n="152" d="100"/>
        </p:scale>
        <p:origin x="20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35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or Damo" userId="ba22b3fd8ec15897" providerId="LiveId" clId="{26A6BA5B-00CD-44D0-A878-CC09BEB73CAB}"/>
    <pc:docChg chg="undo custSel addSld delSld modSld addMainMaster delMainMaster modMainMaster">
      <pc:chgData name="Gabor Damo" userId="ba22b3fd8ec15897" providerId="LiveId" clId="{26A6BA5B-00CD-44D0-A878-CC09BEB73CAB}" dt="2023-11-06T06:31:04.214" v="324" actId="20577"/>
      <pc:docMkLst>
        <pc:docMk/>
      </pc:docMkLst>
      <pc:sldChg chg="modSp">
        <pc:chgData name="Gabor Damo" userId="ba22b3fd8ec15897" providerId="LiveId" clId="{26A6BA5B-00CD-44D0-A878-CC09BEB73CAB}" dt="2023-11-06T06:15:35.642" v="71" actId="14100"/>
        <pc:sldMkLst>
          <pc:docMk/>
          <pc:sldMk cId="0" sldId="256"/>
        </pc:sldMkLst>
        <pc:picChg chg="mod">
          <ac:chgData name="Gabor Damo" userId="ba22b3fd8ec15897" providerId="LiveId" clId="{26A6BA5B-00CD-44D0-A878-CC09BEB73CAB}" dt="2023-11-06T06:15:35.642" v="71" actId="14100"/>
          <ac:picMkLst>
            <pc:docMk/>
            <pc:sldMk cId="0" sldId="256"/>
            <ac:picMk id="5124" creationId="{007E7576-D639-5E50-CC84-225855B7D78F}"/>
          </ac:picMkLst>
        </pc:picChg>
      </pc:sldChg>
      <pc:sldChg chg="modSp mod modAnim">
        <pc:chgData name="Gabor Damo" userId="ba22b3fd8ec15897" providerId="LiveId" clId="{26A6BA5B-00CD-44D0-A878-CC09BEB73CAB}" dt="2023-11-06T06:31:04.214" v="324" actId="20577"/>
        <pc:sldMkLst>
          <pc:docMk/>
          <pc:sldMk cId="0" sldId="258"/>
        </pc:sldMkLst>
        <pc:spChg chg="mod">
          <ac:chgData name="Gabor Damo" userId="ba22b3fd8ec15897" providerId="LiveId" clId="{26A6BA5B-00CD-44D0-A878-CC09BEB73CAB}" dt="2023-11-06T06:31:04.214" v="324" actId="20577"/>
          <ac:spMkLst>
            <pc:docMk/>
            <pc:sldMk cId="0" sldId="258"/>
            <ac:spMk id="4099" creationId="{38912AD8-12CE-EA32-9FF5-01C5DB506FAA}"/>
          </ac:spMkLst>
        </pc:spChg>
        <pc:spChg chg="mod">
          <ac:chgData name="Gabor Damo" userId="ba22b3fd8ec15897" providerId="LiveId" clId="{26A6BA5B-00CD-44D0-A878-CC09BEB73CAB}" dt="2023-11-06T06:16:40.705" v="73" actId="20577"/>
          <ac:spMkLst>
            <pc:docMk/>
            <pc:sldMk cId="0" sldId="258"/>
            <ac:spMk id="8194" creationId="{F3F01E92-1B71-F820-A5E3-74B01748171B}"/>
          </ac:spMkLst>
        </pc:spChg>
      </pc:sldChg>
      <pc:sldChg chg="modSp mod">
        <pc:chgData name="Gabor Damo" userId="ba22b3fd8ec15897" providerId="LiveId" clId="{26A6BA5B-00CD-44D0-A878-CC09BEB73CAB}" dt="2023-11-06T06:16:44.483" v="74" actId="20577"/>
        <pc:sldMkLst>
          <pc:docMk/>
          <pc:sldMk cId="0" sldId="259"/>
        </pc:sldMkLst>
        <pc:spChg chg="mod">
          <ac:chgData name="Gabor Damo" userId="ba22b3fd8ec15897" providerId="LiveId" clId="{26A6BA5B-00CD-44D0-A878-CC09BEB73CAB}" dt="2023-11-06T06:16:44.483" v="74" actId="20577"/>
          <ac:spMkLst>
            <pc:docMk/>
            <pc:sldMk cId="0" sldId="259"/>
            <ac:spMk id="9218" creationId="{025470D5-5034-BF4D-EE8E-BB47C6A4D6EE}"/>
          </ac:spMkLst>
        </pc:spChg>
      </pc:sldChg>
      <pc:sldChg chg="modSp mod">
        <pc:chgData name="Gabor Damo" userId="ba22b3fd8ec15897" providerId="LiveId" clId="{26A6BA5B-00CD-44D0-A878-CC09BEB73CAB}" dt="2023-11-06T06:17:01.795" v="77" actId="20577"/>
        <pc:sldMkLst>
          <pc:docMk/>
          <pc:sldMk cId="0" sldId="260"/>
        </pc:sldMkLst>
        <pc:spChg chg="mod">
          <ac:chgData name="Gabor Damo" userId="ba22b3fd8ec15897" providerId="LiveId" clId="{26A6BA5B-00CD-44D0-A878-CC09BEB73CAB}" dt="2023-11-06T06:17:01.795" v="77" actId="20577"/>
          <ac:spMkLst>
            <pc:docMk/>
            <pc:sldMk cId="0" sldId="260"/>
            <ac:spMk id="13314" creationId="{35E0D3E7-2290-866E-6AC1-D2AF4A376BE0}"/>
          </ac:spMkLst>
        </pc:spChg>
      </pc:sldChg>
      <pc:sldChg chg="modSp mod modAnim">
        <pc:chgData name="Gabor Damo" userId="ba22b3fd8ec15897" providerId="LiveId" clId="{26A6BA5B-00CD-44D0-A878-CC09BEB73CAB}" dt="2023-11-06T06:29:27.092" v="280" actId="20577"/>
        <pc:sldMkLst>
          <pc:docMk/>
          <pc:sldMk cId="0" sldId="262"/>
        </pc:sldMkLst>
        <pc:spChg chg="mod">
          <ac:chgData name="Gabor Damo" userId="ba22b3fd8ec15897" providerId="LiveId" clId="{26A6BA5B-00CD-44D0-A878-CC09BEB73CAB}" dt="2023-11-06T06:16:53.114" v="76" actId="20577"/>
          <ac:spMkLst>
            <pc:docMk/>
            <pc:sldMk cId="0" sldId="262"/>
            <ac:spMk id="11266" creationId="{2F2C11C4-BBC6-07A6-1910-6C724F9D00C3}"/>
          </ac:spMkLst>
        </pc:spChg>
        <pc:spChg chg="mod">
          <ac:chgData name="Gabor Damo" userId="ba22b3fd8ec15897" providerId="LiveId" clId="{26A6BA5B-00CD-44D0-A878-CC09BEB73CAB}" dt="2023-11-06T06:29:27.092" v="280" actId="20577"/>
          <ac:spMkLst>
            <pc:docMk/>
            <pc:sldMk cId="0" sldId="262"/>
            <ac:spMk id="15363" creationId="{9A8EC742-89F6-CA5B-2415-C64B8214EC44}"/>
          </ac:spMkLst>
        </pc:spChg>
      </pc:sldChg>
      <pc:sldChg chg="modSp mod">
        <pc:chgData name="Gabor Damo" userId="ba22b3fd8ec15897" providerId="LiveId" clId="{26A6BA5B-00CD-44D0-A878-CC09BEB73CAB}" dt="2023-11-06T06:16:48.293" v="75" actId="20577"/>
        <pc:sldMkLst>
          <pc:docMk/>
          <pc:sldMk cId="0" sldId="263"/>
        </pc:sldMkLst>
        <pc:spChg chg="mod">
          <ac:chgData name="Gabor Damo" userId="ba22b3fd8ec15897" providerId="LiveId" clId="{26A6BA5B-00CD-44D0-A878-CC09BEB73CAB}" dt="2023-11-06T06:16:48.293" v="75" actId="20577"/>
          <ac:spMkLst>
            <pc:docMk/>
            <pc:sldMk cId="0" sldId="263"/>
            <ac:spMk id="10242" creationId="{6C1E397B-801B-A1D9-6FF1-E550161C5EDC}"/>
          </ac:spMkLst>
        </pc:spChg>
        <pc:picChg chg="mod">
          <ac:chgData name="Gabor Damo" userId="ba22b3fd8ec15897" providerId="LiveId" clId="{26A6BA5B-00CD-44D0-A878-CC09BEB73CAB}" dt="2023-11-06T06:16:35.549" v="72" actId="14100"/>
          <ac:picMkLst>
            <pc:docMk/>
            <pc:sldMk cId="0" sldId="263"/>
            <ac:picMk id="3" creationId="{5690E010-F7E4-DA56-606A-DE904A6A2070}"/>
          </ac:picMkLst>
        </pc:picChg>
      </pc:sldChg>
      <pc:sldChg chg="modSp new del mod">
        <pc:chgData name="Gabor Damo" userId="ba22b3fd8ec15897" providerId="LiveId" clId="{26A6BA5B-00CD-44D0-A878-CC09BEB73CAB}" dt="2023-11-06T06:15:14.608" v="63" actId="680"/>
        <pc:sldMkLst>
          <pc:docMk/>
          <pc:sldMk cId="3435880857" sldId="264"/>
        </pc:sldMkLst>
        <pc:spChg chg="mod">
          <ac:chgData name="Gabor Damo" userId="ba22b3fd8ec15897" providerId="LiveId" clId="{26A6BA5B-00CD-44D0-A878-CC09BEB73CAB}" dt="2023-11-06T06:15:14.427" v="62" actId="20577"/>
          <ac:spMkLst>
            <pc:docMk/>
            <pc:sldMk cId="3435880857" sldId="264"/>
            <ac:spMk id="4" creationId="{739DEF1B-40E2-F1B5-EF6A-8D1633E9F838}"/>
          </ac:spMkLst>
        </pc:spChg>
      </pc:sldChg>
      <pc:sldChg chg="new del">
        <pc:chgData name="Gabor Damo" userId="ba22b3fd8ec15897" providerId="LiveId" clId="{26A6BA5B-00CD-44D0-A878-CC09BEB73CAB}" dt="2023-11-06T06:15:08.658" v="54" actId="680"/>
        <pc:sldMkLst>
          <pc:docMk/>
          <pc:sldMk cId="1901689367" sldId="265"/>
        </pc:sldMkLst>
      </pc:sldChg>
      <pc:sldChg chg="new add del">
        <pc:chgData name="Gabor Damo" userId="ba22b3fd8ec15897" providerId="LiveId" clId="{26A6BA5B-00CD-44D0-A878-CC09BEB73CAB}" dt="2023-11-06T06:15:10.151" v="56" actId="680"/>
        <pc:sldMkLst>
          <pc:docMk/>
          <pc:sldMk cId="3682743066" sldId="265"/>
        </pc:sldMkLst>
      </pc:sldChg>
      <pc:sldChg chg="new del">
        <pc:chgData name="Gabor Damo" userId="ba22b3fd8ec15897" providerId="LiveId" clId="{26A6BA5B-00CD-44D0-A878-CC09BEB73CAB}" dt="2023-11-06T06:15:07.299" v="53" actId="680"/>
        <pc:sldMkLst>
          <pc:docMk/>
          <pc:sldMk cId="2129403168" sldId="266"/>
        </pc:sldMkLst>
      </pc:sldChg>
      <pc:sldChg chg="modSp new del mod">
        <pc:chgData name="Gabor Damo" userId="ba22b3fd8ec15897" providerId="LiveId" clId="{26A6BA5B-00CD-44D0-A878-CC09BEB73CAB}" dt="2023-11-06T06:15:05.932" v="52" actId="680"/>
        <pc:sldMkLst>
          <pc:docMk/>
          <pc:sldMk cId="820676648" sldId="267"/>
        </pc:sldMkLst>
        <pc:spChg chg="mod">
          <ac:chgData name="Gabor Damo" userId="ba22b3fd8ec15897" providerId="LiveId" clId="{26A6BA5B-00CD-44D0-A878-CC09BEB73CAB}" dt="2023-11-06T06:15:05.127" v="51" actId="20577"/>
          <ac:spMkLst>
            <pc:docMk/>
            <pc:sldMk cId="820676648" sldId="267"/>
            <ac:spMk id="4" creationId="{D6739483-61B7-E919-FADF-3D99C7B37C34}"/>
          </ac:spMkLst>
        </pc:spChg>
      </pc:sldChg>
      <pc:sldMasterChg chg="modSldLayout">
        <pc:chgData name="Gabor Damo" userId="ba22b3fd8ec15897" providerId="LiveId" clId="{26A6BA5B-00CD-44D0-A878-CC09BEB73CAB}" dt="2023-11-06T06:15:21.470" v="70" actId="20577"/>
        <pc:sldMasterMkLst>
          <pc:docMk/>
          <pc:sldMasterMk cId="1909049477" sldId="2147483732"/>
        </pc:sldMasterMkLst>
        <pc:sldLayoutChg chg="modSp mod">
          <pc:chgData name="Gabor Damo" userId="ba22b3fd8ec15897" providerId="LiveId" clId="{26A6BA5B-00CD-44D0-A878-CC09BEB73CAB}" dt="2023-11-06T06:15:21.470" v="70" actId="20577"/>
          <pc:sldLayoutMkLst>
            <pc:docMk/>
            <pc:sldMasterMk cId="1909049477" sldId="2147483732"/>
            <pc:sldLayoutMk cId="224058202" sldId="2147483735"/>
          </pc:sldLayoutMkLst>
          <pc:spChg chg="mod">
            <ac:chgData name="Gabor Damo" userId="ba22b3fd8ec15897" providerId="LiveId" clId="{26A6BA5B-00CD-44D0-A878-CC09BEB73CAB}" dt="2023-11-06T06:15:21.470" v="70" actId="20577"/>
            <ac:spMkLst>
              <pc:docMk/>
              <pc:sldMasterMk cId="1909049477" sldId="2147483732"/>
              <pc:sldLayoutMk cId="224058202" sldId="2147483735"/>
              <ac:spMk id="4" creationId="{00000000-0000-0000-0000-000000000000}"/>
            </ac:spMkLst>
          </pc:spChg>
        </pc:sldLayoutChg>
      </pc:sldMasterChg>
      <pc:sldMasterChg chg="new del mod addSldLayout delSldLayout">
        <pc:chgData name="Gabor Damo" userId="ba22b3fd8ec15897" providerId="LiveId" clId="{26A6BA5B-00CD-44D0-A878-CC09BEB73CAB}" dt="2023-11-06T06:13:52.701" v="45" actId="6938"/>
        <pc:sldMasterMkLst>
          <pc:docMk/>
          <pc:sldMasterMk cId="917836426" sldId="2147483750"/>
        </pc:sldMasterMkLst>
        <pc:sldLayoutChg chg="new del replId">
          <pc:chgData name="Gabor Damo" userId="ba22b3fd8ec15897" providerId="LiveId" clId="{26A6BA5B-00CD-44D0-A878-CC09BEB73CAB}" dt="2023-11-06T06:13:52.701" v="45" actId="6938"/>
          <pc:sldLayoutMkLst>
            <pc:docMk/>
            <pc:sldMasterMk cId="917836426" sldId="2147483750"/>
            <pc:sldLayoutMk cId="2023179138" sldId="2147483751"/>
          </pc:sldLayoutMkLst>
        </pc:sldLayoutChg>
        <pc:sldLayoutChg chg="new del replId">
          <pc:chgData name="Gabor Damo" userId="ba22b3fd8ec15897" providerId="LiveId" clId="{26A6BA5B-00CD-44D0-A878-CC09BEB73CAB}" dt="2023-11-06T06:13:52.701" v="45" actId="6938"/>
          <pc:sldLayoutMkLst>
            <pc:docMk/>
            <pc:sldMasterMk cId="917836426" sldId="2147483750"/>
            <pc:sldLayoutMk cId="3619339150" sldId="2147483752"/>
          </pc:sldLayoutMkLst>
        </pc:sldLayoutChg>
        <pc:sldLayoutChg chg="new del replId">
          <pc:chgData name="Gabor Damo" userId="ba22b3fd8ec15897" providerId="LiveId" clId="{26A6BA5B-00CD-44D0-A878-CC09BEB73CAB}" dt="2023-11-06T06:13:52.701" v="45" actId="6938"/>
          <pc:sldLayoutMkLst>
            <pc:docMk/>
            <pc:sldMasterMk cId="917836426" sldId="2147483750"/>
            <pc:sldLayoutMk cId="1373602907" sldId="2147483753"/>
          </pc:sldLayoutMkLst>
        </pc:sldLayoutChg>
        <pc:sldLayoutChg chg="new del replId">
          <pc:chgData name="Gabor Damo" userId="ba22b3fd8ec15897" providerId="LiveId" clId="{26A6BA5B-00CD-44D0-A878-CC09BEB73CAB}" dt="2023-11-06T06:13:52.701" v="45" actId="6938"/>
          <pc:sldLayoutMkLst>
            <pc:docMk/>
            <pc:sldMasterMk cId="917836426" sldId="2147483750"/>
            <pc:sldLayoutMk cId="764941273" sldId="2147483754"/>
          </pc:sldLayoutMkLst>
        </pc:sldLayoutChg>
        <pc:sldLayoutChg chg="new del replId">
          <pc:chgData name="Gabor Damo" userId="ba22b3fd8ec15897" providerId="LiveId" clId="{26A6BA5B-00CD-44D0-A878-CC09BEB73CAB}" dt="2023-11-06T06:13:52.701" v="45" actId="6938"/>
          <pc:sldLayoutMkLst>
            <pc:docMk/>
            <pc:sldMasterMk cId="917836426" sldId="2147483750"/>
            <pc:sldLayoutMk cId="585722740" sldId="2147483755"/>
          </pc:sldLayoutMkLst>
        </pc:sldLayoutChg>
        <pc:sldLayoutChg chg="new del replId">
          <pc:chgData name="Gabor Damo" userId="ba22b3fd8ec15897" providerId="LiveId" clId="{26A6BA5B-00CD-44D0-A878-CC09BEB73CAB}" dt="2023-11-06T06:13:52.701" v="45" actId="6938"/>
          <pc:sldLayoutMkLst>
            <pc:docMk/>
            <pc:sldMasterMk cId="917836426" sldId="2147483750"/>
            <pc:sldLayoutMk cId="2095398160" sldId="2147483756"/>
          </pc:sldLayoutMkLst>
        </pc:sldLayoutChg>
        <pc:sldLayoutChg chg="new del replId">
          <pc:chgData name="Gabor Damo" userId="ba22b3fd8ec15897" providerId="LiveId" clId="{26A6BA5B-00CD-44D0-A878-CC09BEB73CAB}" dt="2023-11-06T06:13:52.701" v="45" actId="6938"/>
          <pc:sldLayoutMkLst>
            <pc:docMk/>
            <pc:sldMasterMk cId="917836426" sldId="2147483750"/>
            <pc:sldLayoutMk cId="4286073690" sldId="2147483757"/>
          </pc:sldLayoutMkLst>
        </pc:sldLayoutChg>
        <pc:sldLayoutChg chg="new del replId">
          <pc:chgData name="Gabor Damo" userId="ba22b3fd8ec15897" providerId="LiveId" clId="{26A6BA5B-00CD-44D0-A878-CC09BEB73CAB}" dt="2023-11-06T06:13:52.701" v="45" actId="6938"/>
          <pc:sldLayoutMkLst>
            <pc:docMk/>
            <pc:sldMasterMk cId="917836426" sldId="2147483750"/>
            <pc:sldLayoutMk cId="1796917603" sldId="2147483758"/>
          </pc:sldLayoutMkLst>
        </pc:sldLayoutChg>
        <pc:sldLayoutChg chg="new del replId">
          <pc:chgData name="Gabor Damo" userId="ba22b3fd8ec15897" providerId="LiveId" clId="{26A6BA5B-00CD-44D0-A878-CC09BEB73CAB}" dt="2023-11-06T06:13:52.701" v="45" actId="6938"/>
          <pc:sldLayoutMkLst>
            <pc:docMk/>
            <pc:sldMasterMk cId="917836426" sldId="2147483750"/>
            <pc:sldLayoutMk cId="2525685175" sldId="2147483759"/>
          </pc:sldLayoutMkLst>
        </pc:sldLayoutChg>
        <pc:sldLayoutChg chg="new del replId">
          <pc:chgData name="Gabor Damo" userId="ba22b3fd8ec15897" providerId="LiveId" clId="{26A6BA5B-00CD-44D0-A878-CC09BEB73CAB}" dt="2023-11-06T06:13:52.701" v="45" actId="6938"/>
          <pc:sldLayoutMkLst>
            <pc:docMk/>
            <pc:sldMasterMk cId="917836426" sldId="2147483750"/>
            <pc:sldLayoutMk cId="2840707520" sldId="2147483760"/>
          </pc:sldLayoutMkLst>
        </pc:sldLayoutChg>
        <pc:sldLayoutChg chg="new del replId">
          <pc:chgData name="Gabor Damo" userId="ba22b3fd8ec15897" providerId="LiveId" clId="{26A6BA5B-00CD-44D0-A878-CC09BEB73CAB}" dt="2023-11-06T06:13:52.701" v="45" actId="6938"/>
          <pc:sldLayoutMkLst>
            <pc:docMk/>
            <pc:sldMasterMk cId="917836426" sldId="2147483750"/>
            <pc:sldLayoutMk cId="1173575954" sldId="214748376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3918332-3152-CC28-ABC7-458F3B01FC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de-CH" altLang="de-DE"/>
              <a:t>Paul und Alice Kiefer-Stiftung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777DCAD-F027-4D45-07DD-D7A8AEC7B72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de-CH" altLang="de-DE"/>
              <a:t>Januar 2018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C7F30E12-4D26-45EB-8658-6332DDBD7A4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de-CH" altLang="de-DE"/>
              <a:t>Kiefer-Stiftung-2018.ppt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F03E9C5E-625B-65FB-69CC-4BB5FF236F1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87B440-6089-4474-935D-FEFD3333B13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153DD0E-8477-0504-C30D-8DD04401FB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de-CH" altLang="de-DE"/>
              <a:t>Paul und Alice Kiefer-Stiftung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969BE9C-DC88-2D91-94E1-ACDDF4D7588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de-CH" altLang="de-DE"/>
              <a:t>Januar 2018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CC3E511-2FA4-FFEF-CE1D-AC0F8487853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165B490-79B5-04CD-DBC5-76B600E4C88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noProof="0"/>
              <a:t>Textmasterformate durch Klicken bearbeiten</a:t>
            </a:r>
          </a:p>
          <a:p>
            <a:pPr lvl="1"/>
            <a:r>
              <a:rPr lang="de-CH" altLang="de-DE" noProof="0"/>
              <a:t>Zweite Ebene</a:t>
            </a:r>
          </a:p>
          <a:p>
            <a:pPr lvl="2"/>
            <a:r>
              <a:rPr lang="de-CH" altLang="de-DE" noProof="0"/>
              <a:t>Dritte Ebene</a:t>
            </a:r>
          </a:p>
          <a:p>
            <a:pPr lvl="3"/>
            <a:r>
              <a:rPr lang="de-CH" altLang="de-DE" noProof="0"/>
              <a:t>Vierte Ebene</a:t>
            </a:r>
          </a:p>
          <a:p>
            <a:pPr lvl="4"/>
            <a:r>
              <a:rPr lang="de-CH" altLang="de-DE" noProof="0"/>
              <a:t>Fünfte Ebene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FB0091A-6826-9810-8527-2B9F8B2D87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de-CH" altLang="de-DE"/>
              <a:t>Kiefer-Stiftung-2018.ppt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87AA76F7-1E2F-BA9F-E6F7-0EFA7901A8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5A62473-6A07-471E-800A-A38505DFD64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0F494F2-56F5-80CA-BFBD-AE3BDE0A73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/>
              <a:t>Paul und Alice Kiefer-Stiftung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684F4BF-D3C7-4B26-FCE2-59E617D53CA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/>
              <a:t>Dezember 2010</a:t>
            </a:r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id="{7DAED5D6-1BD4-ABD4-E81E-0CD48AF85D3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/>
              <a:t>Kiefer-Stiftung-2010.ppt</a:t>
            </a:r>
          </a:p>
        </p:txBody>
      </p:sp>
      <p:sp>
        <p:nvSpPr>
          <p:cNvPr id="6149" name="Rectangle 7">
            <a:extLst>
              <a:ext uri="{FF2B5EF4-FFF2-40B4-BE49-F238E27FC236}">
                <a16:creationId xmlns:a16="http://schemas.microsoft.com/office/drawing/2014/main" id="{FBD79E56-7AE7-28E1-1E04-A8BED4285C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D1C211-034F-46C7-88FF-431FCF585436}" type="slidenum">
              <a:rPr lang="de-CH" altLang="de-DE" smtClean="0"/>
              <a:pPr/>
              <a:t>1</a:t>
            </a:fld>
            <a:endParaRPr lang="de-CH" altLang="de-DE"/>
          </a:p>
        </p:txBody>
      </p:sp>
      <p:sp>
        <p:nvSpPr>
          <p:cNvPr id="6150" name="Rectangle 2">
            <a:extLst>
              <a:ext uri="{FF2B5EF4-FFF2-40B4-BE49-F238E27FC236}">
                <a16:creationId xmlns:a16="http://schemas.microsoft.com/office/drawing/2014/main" id="{D9C4E974-9D24-3704-A742-4E8982B559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>
            <a:extLst>
              <a:ext uri="{FF2B5EF4-FFF2-40B4-BE49-F238E27FC236}">
                <a16:creationId xmlns:a16="http://schemas.microsoft.com/office/drawing/2014/main" id="{F561318D-F433-1DE2-0DEC-52962A14F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6BF763D-5E86-D88A-90DD-00862DE339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/>
              <a:t>Paul und Alice Kiefer-Stiftung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621A54A-3054-6734-88FE-FE5EE35CF9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/>
              <a:t>Dezember 2010</a:t>
            </a:r>
          </a:p>
        </p:txBody>
      </p:sp>
      <p:sp>
        <p:nvSpPr>
          <p:cNvPr id="12292" name="Rectangle 6">
            <a:extLst>
              <a:ext uri="{FF2B5EF4-FFF2-40B4-BE49-F238E27FC236}">
                <a16:creationId xmlns:a16="http://schemas.microsoft.com/office/drawing/2014/main" id="{B166500B-FFC4-D455-E812-B714DAF9C9A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/>
              <a:t>Kiefer-Stiftung-2010.ppt</a:t>
            </a:r>
          </a:p>
        </p:txBody>
      </p:sp>
      <p:sp>
        <p:nvSpPr>
          <p:cNvPr id="12293" name="Rectangle 7">
            <a:extLst>
              <a:ext uri="{FF2B5EF4-FFF2-40B4-BE49-F238E27FC236}">
                <a16:creationId xmlns:a16="http://schemas.microsoft.com/office/drawing/2014/main" id="{FA131D1F-0F19-9D75-5DA2-7AF6966BFC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0041B2-80D7-41F4-A489-B841DF44A7FD}" type="slidenum">
              <a:rPr lang="de-CH" altLang="de-DE" smtClean="0"/>
              <a:pPr/>
              <a:t>6</a:t>
            </a:fld>
            <a:endParaRPr lang="de-CH" altLang="de-DE"/>
          </a:p>
        </p:txBody>
      </p:sp>
      <p:sp>
        <p:nvSpPr>
          <p:cNvPr id="12294" name="Rectangle 2">
            <a:extLst>
              <a:ext uri="{FF2B5EF4-FFF2-40B4-BE49-F238E27FC236}">
                <a16:creationId xmlns:a16="http://schemas.microsoft.com/office/drawing/2014/main" id="{4330006E-4296-1FDD-18BF-1829993A1D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5" name="Rectangle 3">
            <a:extLst>
              <a:ext uri="{FF2B5EF4-FFF2-40B4-BE49-F238E27FC236}">
                <a16:creationId xmlns:a16="http://schemas.microsoft.com/office/drawing/2014/main" id="{83B5782F-4D97-37B6-AD55-923665685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ABCA871-2680-1602-B9FD-78C2C469FD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/>
              <a:t>Paul und Alice Kiefer-Stiftung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54F3B23-A6AC-A55D-3A5B-0301BA58EE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/>
              <a:t>Dezember 2010</a:t>
            </a:r>
          </a:p>
        </p:txBody>
      </p:sp>
      <p:sp>
        <p:nvSpPr>
          <p:cNvPr id="14340" name="Rectangle 6">
            <a:extLst>
              <a:ext uri="{FF2B5EF4-FFF2-40B4-BE49-F238E27FC236}">
                <a16:creationId xmlns:a16="http://schemas.microsoft.com/office/drawing/2014/main" id="{9366803E-2EA1-4F99-3F75-4D416B9A622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/>
              <a:t>Kiefer-Stiftung-2010.ppt</a:t>
            </a:r>
          </a:p>
        </p:txBody>
      </p:sp>
      <p:sp>
        <p:nvSpPr>
          <p:cNvPr id="14341" name="Rectangle 7">
            <a:extLst>
              <a:ext uri="{FF2B5EF4-FFF2-40B4-BE49-F238E27FC236}">
                <a16:creationId xmlns:a16="http://schemas.microsoft.com/office/drawing/2014/main" id="{9CB9CF23-40D8-C686-2E17-8945211820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6251A4-2CBD-4E1E-9F30-54DE6D373256}" type="slidenum">
              <a:rPr lang="de-CH" altLang="de-DE" smtClean="0"/>
              <a:pPr/>
              <a:t>7</a:t>
            </a:fld>
            <a:endParaRPr lang="de-CH" altLang="de-DE"/>
          </a:p>
        </p:txBody>
      </p:sp>
      <p:sp>
        <p:nvSpPr>
          <p:cNvPr id="14342" name="Rectangle 2">
            <a:extLst>
              <a:ext uri="{FF2B5EF4-FFF2-40B4-BE49-F238E27FC236}">
                <a16:creationId xmlns:a16="http://schemas.microsoft.com/office/drawing/2014/main" id="{59693689-9E4E-D3B9-920B-83FE59E17F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3" name="Rectangle 3">
            <a:extLst>
              <a:ext uri="{FF2B5EF4-FFF2-40B4-BE49-F238E27FC236}">
                <a16:creationId xmlns:a16="http://schemas.microsoft.com/office/drawing/2014/main" id="{7B78D18C-C16B-137B-9458-233A4DA73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 dirty="0"/>
              <a:t>Januar 2018 / Hz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EBCF7-D2F8-4E4A-AC46-807A799F45C4}" type="slidenum">
              <a:rPr lang="de-CH" altLang="de-DE" smtClean="0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02509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Dezember 2010 / Hz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pPr>
              <a:defRPr/>
            </a:pPr>
            <a:endParaRPr lang="de-CH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BF783-70A4-45CB-B299-53498CCACC8C}" type="slidenum">
              <a:rPr lang="de-CH" altLang="de-DE" smtClean="0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312250308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Dezember 2010 / Hz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BF783-70A4-45CB-B299-53498CCACC8C}" type="slidenum">
              <a:rPr lang="de-CH" altLang="de-DE" smtClean="0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929564860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Dezember 2010 / Hz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BF783-70A4-45CB-B299-53498CCACC8C}" type="slidenum">
              <a:rPr lang="de-CH" altLang="de-DE" smtClean="0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695004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Dezember 2010 / Hz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BF783-70A4-45CB-B299-53498CCACC8C}" type="slidenum">
              <a:rPr lang="de-CH" altLang="de-DE" smtClean="0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40831489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Dezember 2010 / Hz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BF783-70A4-45CB-B299-53498CCACC8C}" type="slidenum">
              <a:rPr lang="de-CH" altLang="de-DE" smtClean="0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946840060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Dezember 2010 / Hz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BF783-70A4-45CB-B299-53498CCACC8C}" type="slidenum">
              <a:rPr lang="de-CH" altLang="de-DE" smtClean="0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40657897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Dezember 2010 / Hz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FA8422-C6A1-40B5-98F5-B88A92A698E9}" type="slidenum">
              <a:rPr lang="de-CH" altLang="de-DE" smtClean="0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015382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Dezember 2010 / Hz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D6128-2CBA-45B7-B832-61FFF7420FFE}" type="slidenum">
              <a:rPr lang="de-CH" altLang="de-DE" smtClean="0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73631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 dirty="0"/>
              <a:t>Dezember 2010 / Hz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DEE74-B633-49C8-A6C6-C04F89D2F930}" type="slidenum">
              <a:rPr lang="de-CH" altLang="de-DE" smtClean="0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05665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 dirty="0"/>
              <a:t>November 2010 / Hz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CC1A6-0CFE-49AB-8AA0-DADFE770B10C}" type="slidenum">
              <a:rPr lang="de-CH" altLang="de-DE" smtClean="0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2405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Dezember 2010 / Hz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7BD25-983F-4E7D-B6A7-7EBE255ED61A}" type="slidenum">
              <a:rPr lang="de-CH" altLang="de-DE" smtClean="0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47635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Dezember 2010 / Hz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 alt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5CA0-30B4-46DF-A095-973AD6F5DA41}" type="slidenum">
              <a:rPr lang="de-CH" altLang="de-DE" smtClean="0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98980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Dezember 2010 / Hz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 alt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A0A3D-52C9-43AA-9D50-D78C84E0055D}" type="slidenum">
              <a:rPr lang="de-CH" altLang="de-DE" smtClean="0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79943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Dezember 2010 / Hz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 alt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F7081-3A17-47BA-9982-D725A50FE690}" type="slidenum">
              <a:rPr lang="de-CH" altLang="de-DE" smtClean="0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458398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Dezember 2010 / Hz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11A49-99D1-4EDD-AA22-57FC36F72EF0}" type="slidenum">
              <a:rPr lang="de-CH" altLang="de-DE" smtClean="0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56104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pPr>
              <a:defRPr/>
            </a:pPr>
            <a:r>
              <a:rPr lang="de-CH" altLang="de-DE"/>
              <a:t>Dezember 2010 / Hz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pPr>
              <a:defRPr/>
            </a:pPr>
            <a:endParaRPr lang="de-CH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pPr>
              <a:defRPr/>
            </a:pPr>
            <a:fld id="{6AFE2BC1-5309-4936-BEAE-9865D01C1DC2}" type="slidenum">
              <a:rPr lang="de-CH" altLang="de-DE" smtClean="0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14000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de-CH" altLang="de-DE"/>
              <a:t>Dezember 2010 / Hz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21BF783-70A4-45CB-B299-53498CCACC8C}" type="slidenum">
              <a:rPr lang="de-CH" altLang="de-DE" smtClean="0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909049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tv.ch/de/sotv/paul-und-alice-kiefer-stiftu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9FDD853-EB9C-510F-C495-4857210D62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7772400" cy="1470025"/>
          </a:xfrm>
        </p:spPr>
        <p:txBody>
          <a:bodyPr anchor="ctr"/>
          <a:lstStyle/>
          <a:p>
            <a:pPr eaLnBrk="1" hangingPunct="1"/>
            <a:r>
              <a:rPr lang="de-CH" altLang="de-DE" sz="4000" b="1" dirty="0"/>
              <a:t>Paul und Alice Kiefer-Stiftung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0D97026-390A-FAAE-8438-40A65C2E5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5732463"/>
            <a:ext cx="533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e-CH" altLang="de-DE" sz="1800" dirty="0"/>
              <a:t>Ein Lebenswerk für das Turnen</a:t>
            </a:r>
            <a:endParaRPr lang="de-DE" altLang="de-DE" sz="1800" dirty="0"/>
          </a:p>
        </p:txBody>
      </p:sp>
      <p:pic>
        <p:nvPicPr>
          <p:cNvPr id="5124" name="Grafik 2" descr="Ein Bild, das Gras, Person, draußen, Gruppe enthält.&#10;&#10;Automatisch generierte Beschreibung">
            <a:extLst>
              <a:ext uri="{FF2B5EF4-FFF2-40B4-BE49-F238E27FC236}">
                <a16:creationId xmlns:a16="http://schemas.microsoft.com/office/drawing/2014/main" id="{007E7576-D639-5E50-CC84-225855B7D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7" y="1648059"/>
            <a:ext cx="6125865" cy="408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>
            <a:extLst>
              <a:ext uri="{FF2B5EF4-FFF2-40B4-BE49-F238E27FC236}">
                <a16:creationId xmlns:a16="http://schemas.microsoft.com/office/drawing/2014/main" id="{CAEAD054-509E-C0E9-A889-399D4C05EB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706438"/>
          </a:xfrm>
        </p:spPr>
        <p:txBody>
          <a:bodyPr/>
          <a:lstStyle/>
          <a:p>
            <a:pPr algn="l" eaLnBrk="1" hangingPunct="1"/>
            <a:r>
              <a:rPr lang="de-CH" altLang="de-DE" sz="2400" b="1" dirty="0"/>
              <a:t>Paul und Alice Kiefer-Stiftung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110C1F6-01D7-F34E-8340-CEA49AEF9C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686805"/>
            <a:ext cx="8229600" cy="4525962"/>
          </a:xfrm>
          <a:noFill/>
        </p:spPr>
        <p:txBody>
          <a:bodyPr/>
          <a:lstStyle/>
          <a:p>
            <a:pPr eaLnBrk="1" hangingPunct="1">
              <a:spcAft>
                <a:spcPct val="20000"/>
              </a:spcAft>
              <a:buFontTx/>
              <a:buNone/>
            </a:pPr>
            <a:r>
              <a:rPr lang="de-DE" altLang="de-DE" sz="1800" b="1" dirty="0"/>
              <a:t>Zweck der 1994 gegründeten Stiftung</a:t>
            </a:r>
          </a:p>
          <a:p>
            <a:pPr eaLnBrk="1" hangingPunct="1">
              <a:spcAft>
                <a:spcPct val="20000"/>
              </a:spcAft>
            </a:pPr>
            <a:r>
              <a:rPr lang="de-DE" altLang="de-DE" sz="1800" dirty="0"/>
              <a:t>Turnen fördern und unterstützen</a:t>
            </a:r>
          </a:p>
          <a:p>
            <a:pPr eaLnBrk="1" hangingPunct="1">
              <a:spcAft>
                <a:spcPct val="20000"/>
              </a:spcAft>
            </a:pPr>
            <a:r>
              <a:rPr lang="de-DE" altLang="de-DE" sz="1800" dirty="0"/>
              <a:t>Finanzielle Leistungen für gemeinnützige/wohltätige Zwecke</a:t>
            </a:r>
          </a:p>
          <a:p>
            <a:pPr lvl="1" eaLnBrk="1" hangingPunct="1">
              <a:spcAft>
                <a:spcPct val="20000"/>
              </a:spcAft>
            </a:pPr>
            <a:r>
              <a:rPr lang="de-DE" altLang="de-DE" sz="1600" dirty="0"/>
              <a:t>Teilnahme an Kursen, Anlässen, Lagern </a:t>
            </a:r>
          </a:p>
          <a:p>
            <a:pPr lvl="1" eaLnBrk="1" hangingPunct="1">
              <a:spcAft>
                <a:spcPct val="20000"/>
              </a:spcAft>
            </a:pPr>
            <a:r>
              <a:rPr lang="de-DE" altLang="de-DE" sz="1600" dirty="0"/>
              <a:t>Erstehung einer Turnausrüstung</a:t>
            </a:r>
          </a:p>
          <a:p>
            <a:pPr lvl="1" eaLnBrk="1" hangingPunct="1">
              <a:spcAft>
                <a:spcPct val="20000"/>
              </a:spcAft>
            </a:pPr>
            <a:r>
              <a:rPr lang="de-DE" altLang="de-DE" sz="1600" dirty="0"/>
              <a:t>Integration von Menschen mit Beeinträchtigungen in Turnen und Sport</a:t>
            </a:r>
          </a:p>
          <a:p>
            <a:pPr eaLnBrk="1" hangingPunct="1">
              <a:spcAft>
                <a:spcPct val="20000"/>
              </a:spcAft>
            </a:pPr>
            <a:r>
              <a:rPr lang="de-DE" altLang="de-DE" sz="1800" dirty="0"/>
              <a:t>Stiftung</a:t>
            </a:r>
          </a:p>
          <a:p>
            <a:pPr lvl="1" eaLnBrk="1" hangingPunct="1">
              <a:spcAft>
                <a:spcPct val="20000"/>
              </a:spcAft>
            </a:pPr>
            <a:r>
              <a:rPr lang="de-DE" altLang="de-DE" sz="1600" dirty="0"/>
              <a:t>hilft in begründeten Situationen</a:t>
            </a:r>
          </a:p>
          <a:p>
            <a:pPr lvl="1" eaLnBrk="1" hangingPunct="1">
              <a:spcAft>
                <a:spcPct val="20000"/>
              </a:spcAft>
            </a:pPr>
            <a:r>
              <a:rPr lang="de-DE" altLang="de-DE" sz="1600" dirty="0"/>
              <a:t>auf Einzelpersonen ausgerichtet</a:t>
            </a:r>
          </a:p>
        </p:txBody>
      </p:sp>
      <p:sp>
        <p:nvSpPr>
          <p:cNvPr id="7171" name="Datumsplatzhalter 3">
            <a:extLst>
              <a:ext uri="{FF2B5EF4-FFF2-40B4-BE49-F238E27FC236}">
                <a16:creationId xmlns:a16="http://schemas.microsoft.com/office/drawing/2014/main" id="{EE4D9712-B734-3201-444C-676AAD51A8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1000" dirty="0"/>
              <a:t>Nov. 2023 / GDA</a:t>
            </a:r>
          </a:p>
        </p:txBody>
      </p:sp>
      <p:sp>
        <p:nvSpPr>
          <p:cNvPr id="7172" name="Foliennummernplatzhalter 5">
            <a:extLst>
              <a:ext uri="{FF2B5EF4-FFF2-40B4-BE49-F238E27FC236}">
                <a16:creationId xmlns:a16="http://schemas.microsoft.com/office/drawing/2014/main" id="{EB70240C-691E-5497-5D54-522359473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ACA31E-2209-4083-BBF6-2C8AB9A2871E}" type="slidenum">
              <a:rPr lang="de-CH" altLang="de-DE" sz="10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CH" altLang="de-DE" sz="1000"/>
          </a:p>
        </p:txBody>
      </p:sp>
      <p:pic>
        <p:nvPicPr>
          <p:cNvPr id="7175" name="Picture 7">
            <a:extLst>
              <a:ext uri="{FF2B5EF4-FFF2-40B4-BE49-F238E27FC236}">
                <a16:creationId xmlns:a16="http://schemas.microsoft.com/office/drawing/2014/main" id="{1C2F23CA-B7F9-CD56-31CD-C042CB663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63885"/>
            <a:ext cx="3744416" cy="24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3122190E-819E-1E72-15B8-F3E574CD3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706438"/>
          </a:xfrm>
        </p:spPr>
        <p:txBody>
          <a:bodyPr/>
          <a:lstStyle/>
          <a:p>
            <a:pPr algn="l" eaLnBrk="1" hangingPunct="1"/>
            <a:r>
              <a:rPr lang="de-CH" altLang="de-DE" sz="2400" b="1"/>
              <a:t>Paul und Alice Kiefer-Stiftung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8912AD8-12CE-EA32-9FF5-01C5DB506F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7215" y="1125538"/>
            <a:ext cx="8229600" cy="4525962"/>
          </a:xfrm>
          <a:noFill/>
        </p:spPr>
        <p:txBody>
          <a:bodyPr/>
          <a:lstStyle/>
          <a:p>
            <a:pPr eaLnBrk="1" hangingPunct="1">
              <a:spcAft>
                <a:spcPct val="20000"/>
              </a:spcAft>
              <a:buFontTx/>
              <a:buNone/>
            </a:pPr>
            <a:r>
              <a:rPr lang="de-CH" altLang="de-DE" sz="1800" b="1" dirty="0"/>
              <a:t>Unbürokratisches Verfahren</a:t>
            </a:r>
          </a:p>
          <a:p>
            <a:pPr eaLnBrk="1" hangingPunct="1">
              <a:spcAft>
                <a:spcPct val="20000"/>
              </a:spcAft>
            </a:pPr>
            <a:r>
              <a:rPr lang="de-CH" altLang="de-DE" sz="1800" dirty="0"/>
              <a:t>Schweizweit einzigartige Stiftung hat bereits vielfach Freude bereitet</a:t>
            </a:r>
          </a:p>
          <a:p>
            <a:pPr eaLnBrk="1" hangingPunct="1">
              <a:spcAft>
                <a:spcPct val="20000"/>
              </a:spcAft>
            </a:pPr>
            <a:r>
              <a:rPr lang="de-CH" altLang="de-DE" sz="1800" dirty="0"/>
              <a:t>Finanzielle Mittel verfügbar, um bedürftige Turnerinnen und Turner jeden Alters und Menschen </a:t>
            </a:r>
            <a:r>
              <a:rPr lang="de-CH" altLang="de-DE" sz="1800"/>
              <a:t>mit Beeinträchtigungen zu </a:t>
            </a:r>
            <a:r>
              <a:rPr lang="de-CH" altLang="de-DE" sz="1800" dirty="0"/>
              <a:t>unterstützen</a:t>
            </a:r>
          </a:p>
        </p:txBody>
      </p:sp>
      <p:sp>
        <p:nvSpPr>
          <p:cNvPr id="8194" name="Datumsplatzhalter 3">
            <a:extLst>
              <a:ext uri="{FF2B5EF4-FFF2-40B4-BE49-F238E27FC236}">
                <a16:creationId xmlns:a16="http://schemas.microsoft.com/office/drawing/2014/main" id="{F3F01E92-1B71-F820-A5E3-74B01748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1000" dirty="0"/>
              <a:t>Nov. 2023/ GDA</a:t>
            </a:r>
          </a:p>
        </p:txBody>
      </p:sp>
      <p:sp>
        <p:nvSpPr>
          <p:cNvPr id="8195" name="Foliennummernplatzhalter 5">
            <a:extLst>
              <a:ext uri="{FF2B5EF4-FFF2-40B4-BE49-F238E27FC236}">
                <a16:creationId xmlns:a16="http://schemas.microsoft.com/office/drawing/2014/main" id="{966261B8-F3E5-786A-8BED-DDC917C6D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21796F-85D8-4503-95DC-147B071B6AC1}" type="slidenum">
              <a:rPr lang="de-CH" altLang="de-DE" sz="10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CH" altLang="de-DE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>
            <a:extLst>
              <a:ext uri="{FF2B5EF4-FFF2-40B4-BE49-F238E27FC236}">
                <a16:creationId xmlns:a16="http://schemas.microsoft.com/office/drawing/2014/main" id="{ABFE67EB-92C2-1810-8A16-C65A979BB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3713" y="431800"/>
            <a:ext cx="8229600" cy="706438"/>
          </a:xfrm>
        </p:spPr>
        <p:txBody>
          <a:bodyPr/>
          <a:lstStyle/>
          <a:p>
            <a:pPr algn="l" eaLnBrk="1" hangingPunct="1"/>
            <a:r>
              <a:rPr lang="de-CH" altLang="de-DE" sz="2400" b="1"/>
              <a:t>Paul und Alice Kiefer-Stiftung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2F751CF-607E-725A-8E35-9BFC60BFCE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20000"/>
              </a:spcAft>
              <a:buFontTx/>
              <a:buNone/>
            </a:pPr>
            <a:r>
              <a:rPr lang="de-CH" altLang="de-DE" sz="1800" b="1"/>
              <a:t>Vorgehen</a:t>
            </a:r>
          </a:p>
          <a:p>
            <a:pPr eaLnBrk="1" hangingPunct="1">
              <a:spcAft>
                <a:spcPct val="20000"/>
              </a:spcAft>
            </a:pPr>
            <a:r>
              <a:rPr lang="de-CH" altLang="de-DE" sz="1800"/>
              <a:t>Verantwortliche von Vereinen/Riegen kennen </a:t>
            </a:r>
            <a:br>
              <a:rPr lang="de-CH" altLang="de-DE" sz="1800"/>
            </a:br>
            <a:r>
              <a:rPr lang="de-CH" altLang="de-DE" sz="1800"/>
              <a:t>ihre Mitglieder und wissen, in welchen Familien</a:t>
            </a:r>
            <a:br>
              <a:rPr lang="de-CH" altLang="de-DE" sz="1800"/>
            </a:br>
            <a:r>
              <a:rPr lang="de-CH" altLang="de-DE" sz="1800"/>
              <a:t>finanzieller Handlungsbedarf besteht</a:t>
            </a:r>
          </a:p>
          <a:p>
            <a:pPr eaLnBrk="1" hangingPunct="1">
              <a:spcAft>
                <a:spcPct val="20000"/>
              </a:spcAft>
            </a:pPr>
            <a:r>
              <a:rPr lang="de-CH" altLang="de-DE" sz="1800"/>
              <a:t>Vertrauensperson füllt Gesuchsformular aus und reicht es der Stiftung weiter</a:t>
            </a:r>
          </a:p>
          <a:p>
            <a:pPr eaLnBrk="1" hangingPunct="1">
              <a:spcAft>
                <a:spcPct val="20000"/>
              </a:spcAft>
            </a:pPr>
            <a:r>
              <a:rPr lang="de-CH" altLang="de-DE" sz="1800"/>
              <a:t>Vertrauensperson (Vereinsverantwortlicher)</a:t>
            </a:r>
            <a:br>
              <a:rPr lang="de-CH" altLang="de-DE" sz="1800"/>
            </a:br>
            <a:r>
              <a:rPr lang="de-CH" altLang="de-DE" sz="1800"/>
              <a:t>bestätigt Angaben und leitet Gesuch an Stiftungsrat weiter.</a:t>
            </a:r>
          </a:p>
          <a:p>
            <a:pPr eaLnBrk="1" hangingPunct="1">
              <a:spcAft>
                <a:spcPct val="20000"/>
              </a:spcAft>
            </a:pPr>
            <a:r>
              <a:rPr lang="de-CH" altLang="de-DE" sz="1800"/>
              <a:t>Gesuche werden vertraulich und rasch behandelt </a:t>
            </a:r>
          </a:p>
          <a:p>
            <a:pPr eaLnBrk="1" hangingPunct="1">
              <a:spcAft>
                <a:spcPct val="20000"/>
              </a:spcAft>
            </a:pPr>
            <a:r>
              <a:rPr lang="de-CH" altLang="de-DE" sz="1800"/>
              <a:t>Unterstützte erhalten bewilligten Betrag zugestellt,</a:t>
            </a:r>
            <a:br>
              <a:rPr lang="de-CH" altLang="de-DE" sz="1800"/>
            </a:br>
            <a:r>
              <a:rPr lang="de-CH" altLang="de-DE" sz="1800"/>
              <a:t>müssen weder Formulare ausfüllen noch Erklärungen</a:t>
            </a:r>
            <a:br>
              <a:rPr lang="de-CH" altLang="de-DE" sz="1800"/>
            </a:br>
            <a:r>
              <a:rPr lang="de-CH" altLang="de-DE" sz="1800"/>
              <a:t>abgeben</a:t>
            </a:r>
          </a:p>
          <a:p>
            <a:pPr eaLnBrk="1" hangingPunct="1">
              <a:spcAft>
                <a:spcPct val="20000"/>
              </a:spcAft>
            </a:pPr>
            <a:endParaRPr lang="de-CH" altLang="de-DE" sz="1800"/>
          </a:p>
          <a:p>
            <a:pPr eaLnBrk="1" hangingPunct="1">
              <a:spcAft>
                <a:spcPct val="20000"/>
              </a:spcAft>
            </a:pPr>
            <a:endParaRPr lang="de-CH" altLang="de-DE" sz="1800"/>
          </a:p>
        </p:txBody>
      </p:sp>
      <p:sp>
        <p:nvSpPr>
          <p:cNvPr id="9218" name="Datumsplatzhalter 3">
            <a:extLst>
              <a:ext uri="{FF2B5EF4-FFF2-40B4-BE49-F238E27FC236}">
                <a16:creationId xmlns:a16="http://schemas.microsoft.com/office/drawing/2014/main" id="{025470D5-5034-BF4D-EE8E-BB47C6A4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1000" dirty="0"/>
              <a:t>Nov. 2023 / GDA</a:t>
            </a:r>
          </a:p>
        </p:txBody>
      </p:sp>
      <p:sp>
        <p:nvSpPr>
          <p:cNvPr id="9219" name="Foliennummernplatzhalter 5">
            <a:extLst>
              <a:ext uri="{FF2B5EF4-FFF2-40B4-BE49-F238E27FC236}">
                <a16:creationId xmlns:a16="http://schemas.microsoft.com/office/drawing/2014/main" id="{8F9C522F-968D-1B17-2E48-FA87FE7F8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081FBE-8D7E-42E6-8D08-252400E3D7DB}" type="slidenum">
              <a:rPr lang="de-CH" altLang="de-DE" sz="10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CH" altLang="de-DE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>
            <a:extLst>
              <a:ext uri="{FF2B5EF4-FFF2-40B4-BE49-F238E27FC236}">
                <a16:creationId xmlns:a16="http://schemas.microsoft.com/office/drawing/2014/main" id="{ADB512A0-355F-A8C5-6D1B-98B98C5F8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3713" y="431800"/>
            <a:ext cx="8229600" cy="706438"/>
          </a:xfrm>
        </p:spPr>
        <p:txBody>
          <a:bodyPr/>
          <a:lstStyle/>
          <a:p>
            <a:pPr algn="l" eaLnBrk="1" hangingPunct="1"/>
            <a:r>
              <a:rPr lang="de-CH" altLang="de-DE" sz="2400" b="1"/>
              <a:t>Paul und Alice Kiefer-Stiftung</a:t>
            </a:r>
          </a:p>
        </p:txBody>
      </p:sp>
      <p:sp>
        <p:nvSpPr>
          <p:cNvPr id="10242" name="Datumsplatzhalter 3">
            <a:extLst>
              <a:ext uri="{FF2B5EF4-FFF2-40B4-BE49-F238E27FC236}">
                <a16:creationId xmlns:a16="http://schemas.microsoft.com/office/drawing/2014/main" id="{6C1E397B-801B-A1D9-6FF1-E550161C5E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1000" dirty="0"/>
              <a:t>Nov. 2023 / GDA</a:t>
            </a:r>
          </a:p>
        </p:txBody>
      </p:sp>
      <p:sp>
        <p:nvSpPr>
          <p:cNvPr id="10243" name="Foliennummernplatzhalter 5">
            <a:extLst>
              <a:ext uri="{FF2B5EF4-FFF2-40B4-BE49-F238E27FC236}">
                <a16:creationId xmlns:a16="http://schemas.microsoft.com/office/drawing/2014/main" id="{E0242EB2-6E8D-1A7D-055F-5B52879D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743201-5AAB-4907-9206-D4F91DC71037}" type="slidenum">
              <a:rPr lang="de-CH" altLang="de-DE" sz="10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de-CH" altLang="de-DE" sz="10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690E010-F7E4-DA56-606A-DE904A6A2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52513"/>
            <a:ext cx="3421360" cy="514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682921CF-1885-F989-235E-7F8252BBA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706438"/>
          </a:xfrm>
        </p:spPr>
        <p:txBody>
          <a:bodyPr/>
          <a:lstStyle/>
          <a:p>
            <a:pPr algn="l" eaLnBrk="1" hangingPunct="1"/>
            <a:r>
              <a:rPr lang="de-CH" altLang="de-DE" sz="2400" b="1" dirty="0"/>
              <a:t>Paul und Alice Kiefer-Stiftung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A8EC742-89F6-CA5B-2415-C64B8214EC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640960" cy="4525963"/>
          </a:xfrm>
          <a:noFill/>
        </p:spPr>
        <p:txBody>
          <a:bodyPr>
            <a:normAutofit fontScale="92500" lnSpcReduction="20000"/>
          </a:bodyPr>
          <a:lstStyle/>
          <a:p>
            <a:pPr marL="0" indent="0" eaLnBrk="1" hangingPunct="1">
              <a:spcAft>
                <a:spcPct val="20000"/>
              </a:spcAft>
              <a:buFontTx/>
              <a:buNone/>
              <a:tabLst>
                <a:tab pos="722313" algn="l"/>
                <a:tab pos="3224213" algn="l"/>
              </a:tabLst>
            </a:pPr>
            <a:r>
              <a:rPr lang="de-DE" altLang="de-DE" sz="1800" b="1" dirty="0"/>
              <a:t>Stiftungsrat</a:t>
            </a:r>
          </a:p>
          <a:p>
            <a:pPr marL="0" indent="0" eaLnBrk="1" hangingPunct="1">
              <a:spcAft>
                <a:spcPct val="20000"/>
              </a:spcAft>
              <a:buFontTx/>
              <a:buNone/>
              <a:tabLst>
                <a:tab pos="722313" algn="l"/>
                <a:tab pos="3224213" algn="l"/>
              </a:tabLst>
            </a:pPr>
            <a:r>
              <a:rPr lang="de-DE" altLang="de-DE" sz="1800" dirty="0"/>
              <a:t>Stiftungsräte kennen sich im Solothurner Turnen bestens aus und vertreten Regionen:</a:t>
            </a:r>
            <a:endParaRPr lang="de-CH" altLang="de-DE" sz="1800" dirty="0"/>
          </a:p>
          <a:p>
            <a:pPr marL="0" indent="0" eaLnBrk="1" hangingPunct="1">
              <a:spcAft>
                <a:spcPct val="20000"/>
              </a:spcAft>
              <a:buFontTx/>
              <a:buNone/>
              <a:tabLst>
                <a:tab pos="722313" algn="l"/>
                <a:tab pos="3224213" algn="l"/>
              </a:tabLst>
            </a:pPr>
            <a:r>
              <a:rPr lang="de-DE" altLang="de-DE" sz="1800" dirty="0"/>
              <a:t>	Präsident				Franz Fürst, Solothurn</a:t>
            </a:r>
            <a:r>
              <a:rPr lang="de-CH" altLang="de-DE" sz="1800" dirty="0"/>
              <a:t> </a:t>
            </a:r>
          </a:p>
          <a:p>
            <a:pPr marL="0" indent="0" eaLnBrk="1" hangingPunct="1">
              <a:spcAft>
                <a:spcPct val="20000"/>
              </a:spcAft>
              <a:buFontTx/>
              <a:buNone/>
              <a:tabLst>
                <a:tab pos="722313" algn="l"/>
                <a:tab pos="3224213" algn="l"/>
              </a:tabLst>
            </a:pPr>
            <a:r>
              <a:rPr lang="de-DE" altLang="de-DE" sz="1800" dirty="0"/>
              <a:t>	</a:t>
            </a:r>
            <a:r>
              <a:rPr lang="de-CH" altLang="de-DE" sz="1800" dirty="0"/>
              <a:t>Vizepräsidentin  </a:t>
            </a:r>
            <a:br>
              <a:rPr lang="de-CH" altLang="de-DE" sz="1800" dirty="0"/>
            </a:br>
            <a:r>
              <a:rPr lang="de-CH" altLang="de-DE" sz="1800" dirty="0"/>
              <a:t>	Vertreter Solothurn und Umgebung	Sibille Kessler, Fraubrunnen</a:t>
            </a:r>
          </a:p>
          <a:p>
            <a:pPr marL="0" indent="0" eaLnBrk="1" hangingPunct="1">
              <a:spcAft>
                <a:spcPct val="20000"/>
              </a:spcAft>
              <a:buFontTx/>
              <a:buNone/>
              <a:tabLst>
                <a:tab pos="722313" algn="l"/>
                <a:tab pos="3224213" algn="l"/>
              </a:tabLst>
            </a:pPr>
            <a:r>
              <a:rPr lang="de-CH" altLang="de-DE" sz="1800" dirty="0"/>
              <a:t>	Finanzen  </a:t>
            </a:r>
            <a:br>
              <a:rPr lang="de-CH" altLang="de-DE" sz="1800" dirty="0"/>
            </a:br>
            <a:r>
              <a:rPr lang="de-CH" altLang="de-DE" sz="1800" dirty="0"/>
              <a:t>	Vertreter Thal-</a:t>
            </a:r>
            <a:r>
              <a:rPr lang="de-CH" altLang="de-DE" sz="1800" dirty="0" err="1"/>
              <a:t>Gäu</a:t>
            </a:r>
            <a:r>
              <a:rPr lang="de-CH" altLang="de-DE" sz="1800" dirty="0"/>
              <a:t>				Jörg Nützi, Fulenbach</a:t>
            </a:r>
          </a:p>
          <a:p>
            <a:pPr marL="0" indent="0" eaLnBrk="1" hangingPunct="1">
              <a:spcAft>
                <a:spcPct val="20000"/>
              </a:spcAft>
              <a:buFontTx/>
              <a:buNone/>
              <a:tabLst>
                <a:tab pos="722313" algn="l"/>
                <a:tab pos="3224213" algn="l"/>
              </a:tabLst>
            </a:pPr>
            <a:r>
              <a:rPr lang="de-CH" altLang="de-DE" sz="1800" dirty="0"/>
              <a:t>	Information/Werbung  </a:t>
            </a:r>
            <a:br>
              <a:rPr lang="de-CH" altLang="de-DE" sz="1800" dirty="0"/>
            </a:br>
            <a:r>
              <a:rPr lang="de-CH" altLang="de-DE" sz="1800" dirty="0"/>
              <a:t>	Vertreter Dorneck-Thierstein			Gabor Damo, Himmelried</a:t>
            </a:r>
          </a:p>
          <a:p>
            <a:pPr marL="0" indent="0">
              <a:spcAft>
                <a:spcPct val="20000"/>
              </a:spcAft>
              <a:buNone/>
              <a:tabLst>
                <a:tab pos="722313" algn="l"/>
                <a:tab pos="3224213" algn="l"/>
              </a:tabLst>
            </a:pPr>
            <a:r>
              <a:rPr lang="de-CH" altLang="de-DE" sz="1800" dirty="0"/>
              <a:t>	</a:t>
            </a:r>
            <a:r>
              <a:rPr lang="de-CH" altLang="de-DE" dirty="0"/>
              <a:t>Verbindung SOTV </a:t>
            </a:r>
            <a:br>
              <a:rPr lang="de-CH" altLang="de-DE" dirty="0"/>
            </a:br>
            <a:r>
              <a:rPr lang="de-CH" altLang="de-DE" dirty="0"/>
              <a:t>	Vertreter Olten-Gösgen				Rolf </a:t>
            </a:r>
            <a:r>
              <a:rPr lang="de-CH" altLang="de-DE" dirty="0" err="1"/>
              <a:t>Kristandl</a:t>
            </a:r>
            <a:r>
              <a:rPr lang="de-CH" altLang="de-DE" dirty="0"/>
              <a:t>, Lostorf</a:t>
            </a:r>
          </a:p>
          <a:p>
            <a:pPr marL="0" indent="0" eaLnBrk="1" hangingPunct="1">
              <a:spcAft>
                <a:spcPct val="20000"/>
              </a:spcAft>
              <a:buFontTx/>
              <a:buNone/>
              <a:tabLst>
                <a:tab pos="722313" algn="l"/>
                <a:tab pos="3224213" algn="l"/>
              </a:tabLst>
            </a:pPr>
            <a:r>
              <a:rPr lang="de-CH" altLang="de-DE" sz="1800" dirty="0"/>
              <a:t>	Sekretariat/Protokoll				Regina Lepore, </a:t>
            </a:r>
            <a:r>
              <a:rPr lang="de-CH" altLang="de-DE" sz="1800" dirty="0" err="1"/>
              <a:t>Etziken</a:t>
            </a:r>
            <a:endParaRPr lang="de-CH" altLang="de-DE" sz="1800" dirty="0"/>
          </a:p>
          <a:p>
            <a:pPr marL="0" indent="0" eaLnBrk="1" hangingPunct="1">
              <a:spcAft>
                <a:spcPct val="20000"/>
              </a:spcAft>
              <a:buFontTx/>
              <a:buNone/>
              <a:tabLst>
                <a:tab pos="722313" algn="l"/>
                <a:tab pos="3224213" algn="l"/>
              </a:tabLst>
            </a:pPr>
            <a:r>
              <a:rPr lang="de-CH" altLang="de-DE" sz="1800" dirty="0"/>
              <a:t>	</a:t>
            </a:r>
            <a:r>
              <a:rPr lang="de-DE" altLang="de-DE" sz="1800"/>
              <a:t>Mitglied</a:t>
            </a:r>
            <a:r>
              <a:rPr lang="de-DE" altLang="de-DE" sz="1800" dirty="0"/>
              <a:t>				Heinz von Arx, Stüsslingen</a:t>
            </a:r>
            <a:endParaRPr lang="de-CH" altLang="de-DE" sz="1800" dirty="0"/>
          </a:p>
          <a:p>
            <a:pPr marL="0" indent="0" eaLnBrk="1" hangingPunct="1">
              <a:spcAft>
                <a:spcPct val="20000"/>
              </a:spcAft>
              <a:buFontTx/>
              <a:buNone/>
              <a:tabLst>
                <a:tab pos="722313" algn="l"/>
                <a:tab pos="3224213" algn="l"/>
              </a:tabLst>
            </a:pPr>
            <a:r>
              <a:rPr lang="de-CH" altLang="de-DE" sz="1800" dirty="0"/>
              <a:t>	</a:t>
            </a:r>
          </a:p>
          <a:p>
            <a:pPr marL="0" indent="0" eaLnBrk="1" hangingPunct="1">
              <a:spcAft>
                <a:spcPct val="20000"/>
              </a:spcAft>
              <a:buFontTx/>
              <a:buNone/>
              <a:tabLst>
                <a:tab pos="722313" algn="l"/>
                <a:tab pos="3224213" algn="l"/>
              </a:tabLst>
            </a:pPr>
            <a:r>
              <a:rPr lang="de-CH" altLang="de-DE" sz="1800" dirty="0" err="1"/>
              <a:t>Gesuchsformular</a:t>
            </a:r>
            <a:r>
              <a:rPr lang="de-CH" altLang="de-DE" sz="1800" dirty="0"/>
              <a:t>:	</a:t>
            </a:r>
            <a:r>
              <a:rPr lang="de-CH" altLang="de-DE" sz="1800" dirty="0">
                <a:hlinkClick r:id="rId3"/>
              </a:rPr>
              <a:t>www.sotv.ch </a:t>
            </a:r>
            <a:endParaRPr lang="de-CH" altLang="de-DE" sz="1800" dirty="0"/>
          </a:p>
        </p:txBody>
      </p:sp>
      <p:sp>
        <p:nvSpPr>
          <p:cNvPr id="11266" name="Datumsplatzhalter 3">
            <a:extLst>
              <a:ext uri="{FF2B5EF4-FFF2-40B4-BE49-F238E27FC236}">
                <a16:creationId xmlns:a16="http://schemas.microsoft.com/office/drawing/2014/main" id="{2F2C11C4-BBC6-07A6-1910-6C724F9D00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1000" dirty="0"/>
              <a:t>Nov. 2023 / GDA</a:t>
            </a:r>
          </a:p>
        </p:txBody>
      </p:sp>
      <p:sp>
        <p:nvSpPr>
          <p:cNvPr id="11267" name="Foliennummernplatzhalter 5">
            <a:extLst>
              <a:ext uri="{FF2B5EF4-FFF2-40B4-BE49-F238E27FC236}">
                <a16:creationId xmlns:a16="http://schemas.microsoft.com/office/drawing/2014/main" id="{F08A77F5-86F8-F7A3-790C-C0D9CB5B9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68A3DC-BD96-4246-9640-E97B83DF3415}" type="slidenum">
              <a:rPr lang="de-CH" altLang="de-DE" sz="10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CH" altLang="de-DE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>
            <a:extLst>
              <a:ext uri="{FF2B5EF4-FFF2-40B4-BE49-F238E27FC236}">
                <a16:creationId xmlns:a16="http://schemas.microsoft.com/office/drawing/2014/main" id="{E3597ED4-0588-DF46-DC01-9DD6BE26FC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706438"/>
          </a:xfrm>
        </p:spPr>
        <p:txBody>
          <a:bodyPr/>
          <a:lstStyle/>
          <a:p>
            <a:pPr algn="l" eaLnBrk="1" hangingPunct="1"/>
            <a:r>
              <a:rPr lang="de-CH" altLang="de-DE" sz="2400" b="1"/>
              <a:t>Paul und Alice Kiefer-Stiftung</a:t>
            </a:r>
          </a:p>
        </p:txBody>
      </p:sp>
      <p:sp>
        <p:nvSpPr>
          <p:cNvPr id="13314" name="Datumsplatzhalter 3">
            <a:extLst>
              <a:ext uri="{FF2B5EF4-FFF2-40B4-BE49-F238E27FC236}">
                <a16:creationId xmlns:a16="http://schemas.microsoft.com/office/drawing/2014/main" id="{35E0D3E7-2290-866E-6AC1-D2AF4A376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1000" dirty="0"/>
              <a:t>Nov. 2023 / GDA</a:t>
            </a:r>
          </a:p>
        </p:txBody>
      </p:sp>
      <p:sp>
        <p:nvSpPr>
          <p:cNvPr id="13315" name="Foliennummernplatzhalter 5">
            <a:extLst>
              <a:ext uri="{FF2B5EF4-FFF2-40B4-BE49-F238E27FC236}">
                <a16:creationId xmlns:a16="http://schemas.microsoft.com/office/drawing/2014/main" id="{68399C95-1A5B-8D13-C551-D70DCA91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91A14D-3E7E-44A9-AFB7-DA5523481413}" type="slidenum">
              <a:rPr lang="de-CH" altLang="de-DE" sz="10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CH" altLang="de-DE" sz="1000"/>
          </a:p>
        </p:txBody>
      </p:sp>
      <p:pic>
        <p:nvPicPr>
          <p:cNvPr id="13317" name="Grafik 2" descr="Ein Bild, das Person, draußen, Baum, darstellend enthält.&#10;&#10;Automatisch generierte Beschreibung">
            <a:extLst>
              <a:ext uri="{FF2B5EF4-FFF2-40B4-BE49-F238E27FC236}">
                <a16:creationId xmlns:a16="http://schemas.microsoft.com/office/drawing/2014/main" id="{38FDEF00-3CFD-5D2F-E346-36A79E6E0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01725"/>
            <a:ext cx="6635750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z">
  <a:themeElements>
    <a:clrScheme name="Netz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Netz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tz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TM03457485[[fn=Netz]]</Template>
  <TotalTime>0</TotalTime>
  <Words>346</Words>
  <Application>Microsoft Office PowerPoint</Application>
  <PresentationFormat>Bildschirmpräsentation (4:3)</PresentationFormat>
  <Paragraphs>61</Paragraphs>
  <Slides>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Netz</vt:lpstr>
      <vt:lpstr>Paul und Alice Kiefer-Stiftung</vt:lpstr>
      <vt:lpstr>Paul und Alice Kiefer-Stiftung</vt:lpstr>
      <vt:lpstr>Paul und Alice Kiefer-Stiftung</vt:lpstr>
      <vt:lpstr>Paul und Alice Kiefer-Stiftung</vt:lpstr>
      <vt:lpstr>Paul und Alice Kiefer-Stiftung</vt:lpstr>
      <vt:lpstr>Paul und Alice Kiefer-Stiftung</vt:lpstr>
      <vt:lpstr>Paul und Alice Kiefer-Stiftung</vt:lpstr>
    </vt:vector>
  </TitlesOfParts>
  <Company>Fr. Sauter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henzurs</dc:creator>
  <cp:lastModifiedBy>Gabor Damo</cp:lastModifiedBy>
  <cp:revision>37</cp:revision>
  <cp:lastPrinted>2018-04-11T14:53:19Z</cp:lastPrinted>
  <dcterms:created xsi:type="dcterms:W3CDTF">2010-12-18T11:08:19Z</dcterms:created>
  <dcterms:modified xsi:type="dcterms:W3CDTF">2023-11-06T06:31:05Z</dcterms:modified>
</cp:coreProperties>
</file>