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1" autoAdjust="0"/>
    <p:restoredTop sz="94676" autoAdjust="0"/>
  </p:normalViewPr>
  <p:slideViewPr>
    <p:cSldViewPr>
      <p:cViewPr varScale="1">
        <p:scale>
          <a:sx n="114" d="100"/>
          <a:sy n="114" d="100"/>
        </p:scale>
        <p:origin x="562" y="9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665EE-10A5-4B08-AAFC-3F7A29E99BA1}" type="datetimeFigureOut">
              <a:rPr lang="de-CH" smtClean="0"/>
              <a:t>02.09.2023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0E382-C8D7-4894-AE15-E817F1143DA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9534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/>
          <p:cNvSpPr>
            <a:spLocks noGrp="1"/>
          </p:cNvSpPr>
          <p:nvPr>
            <p:ph sz="quarter" idx="11"/>
          </p:nvPr>
        </p:nvSpPr>
        <p:spPr>
          <a:xfrm>
            <a:off x="179388" y="1203325"/>
            <a:ext cx="8785225" cy="28813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800">
                <a:latin typeface="Arial" pitchFamily="34" charset="0"/>
                <a:cs typeface="Arial" pitchFamily="34" charset="0"/>
              </a:defRPr>
            </a:lvl3pPr>
            <a:lvl4pPr>
              <a:defRPr sz="2800">
                <a:latin typeface="Arial" pitchFamily="34" charset="0"/>
                <a:cs typeface="Arial" pitchFamily="34" charset="0"/>
              </a:defRPr>
            </a:lvl4pPr>
            <a:lvl5pPr>
              <a:defRPr sz="2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endParaRPr lang="de-CH" sz="3000" dirty="0"/>
          </a:p>
          <a:p>
            <a:pPr lvl="0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9273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sotv-kip.ch/Default.aspx" TargetMode="External"/><Relationship Id="rId7" Type="http://schemas.openxmlformats.org/officeDocument/2006/relationships/image" Target="../media/image4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..:: SOTV :: KIP ::..">
            <a:hlinkClick r:id="rId3" tooltip="..:: SOTV :: KIP ::..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feld 10"/>
          <p:cNvSpPr txBox="1"/>
          <p:nvPr userDrawn="1"/>
        </p:nvSpPr>
        <p:spPr>
          <a:xfrm>
            <a:off x="88972" y="4428096"/>
            <a:ext cx="138668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00" dirty="0">
                <a:latin typeface="Arial" pitchFamily="34" charset="0"/>
                <a:cs typeface="Arial" pitchFamily="34" charset="0"/>
              </a:rPr>
              <a:t>Die Partner des SOTV und</a:t>
            </a:r>
            <a:r>
              <a:rPr lang="de-CH" sz="500" baseline="0" dirty="0">
                <a:latin typeface="Arial" pitchFamily="34" charset="0"/>
                <a:cs typeface="Arial" pitchFamily="34" charset="0"/>
              </a:rPr>
              <a:t> seiner Vereine</a:t>
            </a:r>
            <a:r>
              <a:rPr lang="de-CH" sz="500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579394" y="4509408"/>
            <a:ext cx="1192406" cy="47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616850"/>
            <a:ext cx="792088" cy="370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feld 8"/>
          <p:cNvSpPr txBox="1"/>
          <p:nvPr userDrawn="1"/>
        </p:nvSpPr>
        <p:spPr>
          <a:xfrm>
            <a:off x="2915816" y="46821"/>
            <a:ext cx="60486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2500" b="0" i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t>Bezeichnung Anlass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3679338"/>
            <a:ext cx="432048" cy="1307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802" y="3533758"/>
            <a:ext cx="360040" cy="1499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4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580186"/>
            <a:ext cx="432048" cy="140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702595"/>
            <a:ext cx="380331" cy="1284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6924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de-CH" dirty="0"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791177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Larissa</vt:lpstr>
      <vt:lpstr>PowerPoint-Präsentation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pompelmo</dc:creator>
  <cp:lastModifiedBy>pascal schori</cp:lastModifiedBy>
  <cp:revision>31</cp:revision>
  <dcterms:created xsi:type="dcterms:W3CDTF">2014-10-13T18:38:19Z</dcterms:created>
  <dcterms:modified xsi:type="dcterms:W3CDTF">2023-09-02T08:16:09Z</dcterms:modified>
</cp:coreProperties>
</file>